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28803600" cy="43205400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2159000" indent="-1701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4319588" indent="-34051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6480175" indent="-5108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8640763" indent="-681196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3608">
          <p15:clr>
            <a:srgbClr val="A4A3A4"/>
          </p15:clr>
        </p15:guide>
        <p15:guide id="2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6B6B"/>
    <a:srgbClr val="D53B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>
        <p:scale>
          <a:sx n="20" d="100"/>
          <a:sy n="20" d="100"/>
        </p:scale>
        <p:origin x="-1518" y="-72"/>
      </p:cViewPr>
      <p:guideLst>
        <p:guide orient="horz" pos="13608"/>
        <p:guide pos="90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20541" y="24483061"/>
            <a:ext cx="20162520" cy="1104138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92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863" y="1730375"/>
            <a:ext cx="25923875" cy="7200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39863" y="10080625"/>
            <a:ext cx="25923875" cy="285146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439863" y="40044688"/>
            <a:ext cx="67214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69181-723B-4EE7-8B2F-1153D80C8324}" type="datetimeFigureOut">
              <a:rPr lang="pt-BR"/>
              <a:pPr>
                <a:defRPr/>
              </a:pPr>
              <a:t>12/09/2019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40913" y="40044688"/>
            <a:ext cx="91217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642263" y="40044688"/>
            <a:ext cx="67214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9080F7-7789-4679-99F6-3471DEBF972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7355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882611" y="1730223"/>
            <a:ext cx="6480810" cy="3686460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0180" y="1730223"/>
            <a:ext cx="18962370" cy="3686460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439863" y="40044688"/>
            <a:ext cx="67214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A40A5-C354-4BB6-A3D5-C7AE83EBD3D6}" type="datetimeFigureOut">
              <a:rPr lang="pt-BR"/>
              <a:pPr>
                <a:defRPr/>
              </a:pPr>
              <a:t>12/09/2019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40913" y="40044688"/>
            <a:ext cx="91217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642263" y="40044688"/>
            <a:ext cx="67214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FC201-6957-4325-B4F7-D4B9F0008EA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7437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9863" y="10080625"/>
            <a:ext cx="25923875" cy="285146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4673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5287" y="27763474"/>
            <a:ext cx="24483060" cy="8581073"/>
          </a:xfrm>
          <a:prstGeom prst="rect">
            <a:avLst/>
          </a:prstGeo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5287" y="18312295"/>
            <a:ext cx="24483060" cy="94511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439863" y="40044688"/>
            <a:ext cx="67214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8C39A-43CC-4F97-9CFB-D3ECA7A32E61}" type="datetimeFigureOut">
              <a:rPr lang="pt-BR"/>
              <a:pPr>
                <a:defRPr/>
              </a:pPr>
              <a:t>12/09/2019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40913" y="40044688"/>
            <a:ext cx="91217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642263" y="40044688"/>
            <a:ext cx="67214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3A940-0ACC-43F4-9F2A-62F4C80D0F6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52591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863" y="1730375"/>
            <a:ext cx="25923875" cy="7200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0181" y="10081263"/>
            <a:ext cx="12721590" cy="28513567"/>
          </a:xfrm>
          <a:prstGeom prst="rect">
            <a:avLst/>
          </a:prstGeo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41832" y="10081263"/>
            <a:ext cx="12721590" cy="28513567"/>
          </a:xfrm>
          <a:prstGeom prst="rect">
            <a:avLst/>
          </a:prstGeo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1439863" y="40044688"/>
            <a:ext cx="67214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4A95E-5A74-4F13-8B04-2C712098F0B9}" type="datetimeFigureOut">
              <a:rPr lang="pt-BR"/>
              <a:pPr>
                <a:defRPr/>
              </a:pPr>
              <a:t>12/09/2019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40913" y="40044688"/>
            <a:ext cx="91217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642263" y="40044688"/>
            <a:ext cx="67214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CB075-F0B8-4C4F-9770-6559D529170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6138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863" y="1730375"/>
            <a:ext cx="25923875" cy="7200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0180" y="9671212"/>
            <a:ext cx="12726592" cy="40305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0180" y="13701712"/>
            <a:ext cx="12726592" cy="24893114"/>
          </a:xfrm>
          <a:prstGeom prst="rect">
            <a:avLst/>
          </a:prstGeo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631830" y="9671212"/>
            <a:ext cx="12731591" cy="40305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631830" y="13701712"/>
            <a:ext cx="12731591" cy="24893114"/>
          </a:xfrm>
          <a:prstGeom prst="rect">
            <a:avLst/>
          </a:prstGeo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1439863" y="40044688"/>
            <a:ext cx="67214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EE4521-1F31-451F-810C-5A340867AB5F}" type="datetimeFigureOut">
              <a:rPr lang="pt-BR"/>
              <a:pPr>
                <a:defRPr/>
              </a:pPr>
              <a:t>12/09/2019</a:t>
            </a:fld>
            <a:endParaRPr lang="pt-B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40913" y="40044688"/>
            <a:ext cx="91217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642263" y="40044688"/>
            <a:ext cx="67214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06BEBE-509A-435E-BB6C-1E8EC4CFAD2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933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863" y="1730375"/>
            <a:ext cx="25923875" cy="7200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1439863" y="40044688"/>
            <a:ext cx="67214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909FB-445D-41C8-9651-01F72674CAB0}" type="datetimeFigureOut">
              <a:rPr lang="pt-BR"/>
              <a:pPr>
                <a:defRPr/>
              </a:pPr>
              <a:t>12/09/2019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40913" y="40044688"/>
            <a:ext cx="91217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642263" y="40044688"/>
            <a:ext cx="67214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068CF-9E9B-4F9F-A29F-B893C1EF0E8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66660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1439863" y="40044688"/>
            <a:ext cx="67214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25D9D2-CF49-4B1E-8CE9-E4C2A3801058}" type="datetimeFigureOut">
              <a:rPr lang="pt-BR"/>
              <a:pPr>
                <a:defRPr/>
              </a:pPr>
              <a:t>12/09/2019</a:t>
            </a:fld>
            <a:endParaRPr lang="pt-B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40913" y="40044688"/>
            <a:ext cx="91217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642263" y="40044688"/>
            <a:ext cx="67214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38DDF0-7D83-4331-BE5B-3315E07B152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3440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183" y="1720216"/>
            <a:ext cx="9476186" cy="7320915"/>
          </a:xfrm>
          <a:prstGeom prst="rect">
            <a:avLst/>
          </a:prstGeo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61407" y="1720218"/>
            <a:ext cx="16102012" cy="36874612"/>
          </a:xfrm>
          <a:prstGeom prst="rect">
            <a:avLst/>
          </a:prstGeo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0183" y="9041134"/>
            <a:ext cx="9476186" cy="295536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1439863" y="40044688"/>
            <a:ext cx="67214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231C1-112E-4092-B014-6930BE177AB3}" type="datetimeFigureOut">
              <a:rPr lang="pt-BR"/>
              <a:pPr>
                <a:defRPr/>
              </a:pPr>
              <a:t>12/09/2019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40913" y="40044688"/>
            <a:ext cx="91217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642263" y="40044688"/>
            <a:ext cx="67214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F3584-EA3C-489B-BA32-C9B5B2EEE5A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6942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5708" y="30243780"/>
            <a:ext cx="17282160" cy="3570449"/>
          </a:xfrm>
          <a:prstGeom prst="rect">
            <a:avLst/>
          </a:prstGeo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45708" y="3860483"/>
            <a:ext cx="17282160" cy="2592324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pPr lvl="0"/>
            <a:endParaRPr lang="pt-B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45708" y="33814229"/>
            <a:ext cx="17282160" cy="50706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1439863" y="40044688"/>
            <a:ext cx="67214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E2949-43D8-42DD-8480-4EBA81B4E711}" type="datetimeFigureOut">
              <a:rPr lang="pt-BR"/>
              <a:pPr>
                <a:defRPr/>
              </a:pPr>
              <a:t>12/09/2019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40913" y="40044688"/>
            <a:ext cx="91217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642263" y="40044688"/>
            <a:ext cx="6721475" cy="23002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44D43-8AE2-428F-A4A5-88A4727ED84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8259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7704" y="1541376"/>
            <a:ext cx="12033633" cy="2254515"/>
          </a:xfrm>
          <a:prstGeom prst="rect">
            <a:avLst/>
          </a:prstGeom>
        </p:spPr>
      </p:pic>
      <p:pic>
        <p:nvPicPr>
          <p:cNvPr id="1026" name="Picture 2" descr="C:\Users\Boaventura\Desktop\mostra2019\Mostra2019\logoSNCT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8432" y="702934"/>
            <a:ext cx="8804920" cy="3931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5pPr>
      <a:lvl6pPr marL="2160270" algn="ctr" rtl="0" fontAlgn="base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6pPr>
      <a:lvl7pPr marL="4320540" algn="ctr" rtl="0" fontAlgn="base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7pPr>
      <a:lvl8pPr marL="6480810" algn="ctr" rtl="0" fontAlgn="base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8pPr>
      <a:lvl9pPr marL="8641080" algn="ctr" rtl="0" fontAlgn="base">
        <a:spcBef>
          <a:spcPct val="0"/>
        </a:spcBef>
        <a:spcAft>
          <a:spcPct val="0"/>
        </a:spcAft>
        <a:defRPr sz="20800">
          <a:solidFill>
            <a:schemeClr val="tx1"/>
          </a:solidFill>
          <a:latin typeface="Calibri" pitchFamily="34" charset="0"/>
        </a:defRPr>
      </a:lvl9pPr>
    </p:titleStyle>
    <p:bodyStyle>
      <a:lvl1pPr marL="1619250" indent="-16192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09963" indent="-13493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795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59675" indent="-10795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0263" indent="-10795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6"/>
          <p:cNvSpPr txBox="1">
            <a:spLocks noChangeArrowheads="1"/>
          </p:cNvSpPr>
          <p:nvPr/>
        </p:nvSpPr>
        <p:spPr bwMode="auto">
          <a:xfrm>
            <a:off x="0" y="5832475"/>
            <a:ext cx="28803600" cy="160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2054" tIns="216027" rIns="432054" bIns="216027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7600">
                <a:solidFill>
                  <a:srgbClr val="0A6B6B"/>
                </a:solidFill>
              </a:rPr>
              <a:t>Inserir Título</a:t>
            </a:r>
          </a:p>
        </p:txBody>
      </p:sp>
      <p:sp>
        <p:nvSpPr>
          <p:cNvPr id="2051" name="TextBox 7"/>
          <p:cNvSpPr txBox="1">
            <a:spLocks noChangeArrowheads="1"/>
          </p:cNvSpPr>
          <p:nvPr/>
        </p:nvSpPr>
        <p:spPr bwMode="auto">
          <a:xfrm>
            <a:off x="1343025" y="10723563"/>
            <a:ext cx="4997450" cy="148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32054" tIns="216027" rIns="432054" bIns="216027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6800">
                <a:solidFill>
                  <a:srgbClr val="0A6B6B"/>
                </a:solidFill>
              </a:rPr>
              <a:t>Introdução</a:t>
            </a:r>
          </a:p>
        </p:txBody>
      </p:sp>
      <p:sp>
        <p:nvSpPr>
          <p:cNvPr id="2052" name="TextBox 8"/>
          <p:cNvSpPr txBox="1">
            <a:spLocks noChangeArrowheads="1"/>
          </p:cNvSpPr>
          <p:nvPr/>
        </p:nvSpPr>
        <p:spPr bwMode="auto">
          <a:xfrm>
            <a:off x="1701800" y="25109488"/>
            <a:ext cx="8293100" cy="148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32054" tIns="216027" rIns="432054" bIns="216027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6800">
                <a:solidFill>
                  <a:srgbClr val="0A6B6B"/>
                </a:solidFill>
              </a:rPr>
              <a:t>Material e Métodos</a:t>
            </a:r>
          </a:p>
        </p:txBody>
      </p:sp>
      <p:sp>
        <p:nvSpPr>
          <p:cNvPr id="2053" name="TextBox 9"/>
          <p:cNvSpPr txBox="1">
            <a:spLocks noChangeArrowheads="1"/>
          </p:cNvSpPr>
          <p:nvPr/>
        </p:nvSpPr>
        <p:spPr bwMode="auto">
          <a:xfrm>
            <a:off x="14657388" y="10723563"/>
            <a:ext cx="10234612" cy="148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32054" tIns="216027" rIns="432054" bIns="216027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6800">
                <a:solidFill>
                  <a:srgbClr val="0A6B6B"/>
                </a:solidFill>
              </a:rPr>
              <a:t>Resultados e Discussão</a:t>
            </a:r>
          </a:p>
        </p:txBody>
      </p:sp>
      <p:sp>
        <p:nvSpPr>
          <p:cNvPr id="2054" name="TextBox 10"/>
          <p:cNvSpPr txBox="1">
            <a:spLocks noChangeArrowheads="1"/>
          </p:cNvSpPr>
          <p:nvPr/>
        </p:nvSpPr>
        <p:spPr bwMode="auto">
          <a:xfrm>
            <a:off x="14657388" y="25109488"/>
            <a:ext cx="5434012" cy="148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32054" tIns="216027" rIns="432054" bIns="216027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6800">
                <a:solidFill>
                  <a:srgbClr val="0A6B6B"/>
                </a:solidFill>
              </a:rPr>
              <a:t>Conclusões</a:t>
            </a:r>
          </a:p>
        </p:txBody>
      </p:sp>
      <p:sp>
        <p:nvSpPr>
          <p:cNvPr id="2055" name="TextBox 11"/>
          <p:cNvSpPr txBox="1">
            <a:spLocks noChangeArrowheads="1"/>
          </p:cNvSpPr>
          <p:nvPr/>
        </p:nvSpPr>
        <p:spPr bwMode="auto">
          <a:xfrm>
            <a:off x="14657388" y="32494538"/>
            <a:ext cx="7329487" cy="148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2054" tIns="216027" rIns="432054" bIns="216027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6800">
                <a:solidFill>
                  <a:srgbClr val="0A6B6B"/>
                </a:solidFill>
              </a:rPr>
              <a:t>Referências</a:t>
            </a:r>
          </a:p>
        </p:txBody>
      </p:sp>
      <p:sp>
        <p:nvSpPr>
          <p:cNvPr id="2056" name="TextBox 6"/>
          <p:cNvSpPr txBox="1">
            <a:spLocks noChangeArrowheads="1"/>
          </p:cNvSpPr>
          <p:nvPr/>
        </p:nvSpPr>
        <p:spPr bwMode="auto">
          <a:xfrm>
            <a:off x="1585913" y="7848600"/>
            <a:ext cx="25631775" cy="231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2054" tIns="216027" rIns="432054" bIns="216027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5200" b="1" u="sng"/>
              <a:t>Jéssica Ramos¹</a:t>
            </a:r>
            <a:r>
              <a:rPr lang="pt-BR" altLang="pt-BR" sz="5200" b="1"/>
              <a:t>; Waldemar Pamplona²</a:t>
            </a:r>
            <a:endParaRPr lang="pt-BR" altLang="pt-BR" sz="5200"/>
          </a:p>
          <a:p>
            <a:pPr eaLnBrk="1" hangingPunct="1"/>
            <a:r>
              <a:rPr lang="pt-BR" altLang="pt-BR" sz="3500" baseline="30000"/>
              <a:t>1</a:t>
            </a:r>
            <a:r>
              <a:rPr lang="pt-BR" altLang="pt-BR" sz="3500"/>
              <a:t>Estudante 6º período do Curso de Engenharia Agronômica - bolsista PIBIT CNPQ. jessicaksilveira@hotmail.com</a:t>
            </a:r>
          </a:p>
          <a:p>
            <a:pPr eaLnBrk="1" hangingPunct="1"/>
            <a:r>
              <a:rPr lang="pt-BR" altLang="pt-BR" sz="3500" baseline="30000"/>
              <a:t>2</a:t>
            </a:r>
            <a:r>
              <a:rPr lang="pt-BR" altLang="pt-BR" sz="3500"/>
              <a:t>Prof. IFTM - Uberaba, Doutorando em Agronomia/ Ciência do Solo. w.pamplona@iftm.edu.br </a:t>
            </a:r>
            <a:endParaRPr lang="pt-BR" altLang="pt-BR" sz="350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2057" name="Retângulo 8"/>
          <p:cNvSpPr>
            <a:spLocks noChangeArrowheads="1"/>
          </p:cNvSpPr>
          <p:nvPr/>
        </p:nvSpPr>
        <p:spPr bwMode="auto">
          <a:xfrm>
            <a:off x="1905000" y="12341225"/>
            <a:ext cx="11796713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altLang="pt-BR" sz="3600"/>
              <a:t>XXXXXXXXXXXXXXX</a:t>
            </a:r>
          </a:p>
        </p:txBody>
      </p:sp>
      <p:sp>
        <p:nvSpPr>
          <p:cNvPr id="2058" name="Retângulo 21"/>
          <p:cNvSpPr>
            <a:spLocks noChangeArrowheads="1"/>
          </p:cNvSpPr>
          <p:nvPr/>
        </p:nvSpPr>
        <p:spPr bwMode="auto">
          <a:xfrm>
            <a:off x="15022513" y="12341225"/>
            <a:ext cx="11796712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altLang="pt-BR" sz="3600"/>
              <a:t>XXXXXXXXXXXXXXX</a:t>
            </a:r>
          </a:p>
        </p:txBody>
      </p:sp>
      <p:sp>
        <p:nvSpPr>
          <p:cNvPr id="2059" name="Retângulo 23"/>
          <p:cNvSpPr>
            <a:spLocks noChangeArrowheads="1"/>
          </p:cNvSpPr>
          <p:nvPr/>
        </p:nvSpPr>
        <p:spPr bwMode="auto">
          <a:xfrm>
            <a:off x="2171700" y="26731913"/>
            <a:ext cx="117983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altLang="pt-BR" sz="3600"/>
              <a:t>XXXXXXXXXXXXXXX</a:t>
            </a:r>
          </a:p>
        </p:txBody>
      </p:sp>
      <p:sp>
        <p:nvSpPr>
          <p:cNvPr id="2060" name="Retângulo 24"/>
          <p:cNvSpPr>
            <a:spLocks noChangeArrowheads="1"/>
          </p:cNvSpPr>
          <p:nvPr/>
        </p:nvSpPr>
        <p:spPr bwMode="auto">
          <a:xfrm>
            <a:off x="15022513" y="26736675"/>
            <a:ext cx="117967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altLang="pt-BR" sz="3600"/>
              <a:t>XXXXXXXXXXXXXXX</a:t>
            </a:r>
          </a:p>
        </p:txBody>
      </p:sp>
      <p:sp>
        <p:nvSpPr>
          <p:cNvPr id="2061" name="Retângulo 25"/>
          <p:cNvSpPr>
            <a:spLocks noChangeArrowheads="1"/>
          </p:cNvSpPr>
          <p:nvPr/>
        </p:nvSpPr>
        <p:spPr bwMode="auto">
          <a:xfrm>
            <a:off x="15022513" y="34158238"/>
            <a:ext cx="117967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altLang="pt-BR" sz="3600"/>
              <a:t>XXXXXXXXXXXXXXX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50</Words>
  <Application>Microsoft Office PowerPoint</Application>
  <PresentationFormat>Personalizar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Office Theme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Rauy Cardoso</dc:creator>
  <cp:lastModifiedBy>Boaventura</cp:lastModifiedBy>
  <cp:revision>40</cp:revision>
  <dcterms:created xsi:type="dcterms:W3CDTF">2012-08-09T11:25:43Z</dcterms:created>
  <dcterms:modified xsi:type="dcterms:W3CDTF">2019-09-12T11:12:15Z</dcterms:modified>
</cp:coreProperties>
</file>