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880360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B6B"/>
    <a:srgbClr val="D53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20" d="100"/>
          <a:sy n="20" d="100"/>
        </p:scale>
        <p:origin x="-1518" y="-72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1" y="24483061"/>
            <a:ext cx="20162520" cy="110413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2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863" y="10080625"/>
            <a:ext cx="25923875" cy="28514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69181-723B-4EE7-8B2F-1153D80C8324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80F7-7789-4679-99F6-3471DEBF97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35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1" y="1730223"/>
            <a:ext cx="6480810" cy="3686460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730223"/>
            <a:ext cx="18962370" cy="368646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40A5-C354-4BB6-A3D5-C7AE83EBD3D6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FC201-6957-4325-B4F7-D4B9F0008E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43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863" y="10080625"/>
            <a:ext cx="25923875" cy="28514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673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7" y="27763474"/>
            <a:ext cx="24483060" cy="8581073"/>
          </a:xfrm>
          <a:prstGeom prst="rect">
            <a:avLst/>
          </a:prstGeo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7" y="18312295"/>
            <a:ext cx="24483060" cy="94511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8C39A-43CC-4F97-9CFB-D3ECA7A32E61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3A940-0ACC-43F4-9F2A-62F4C80D0F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259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1" y="10081263"/>
            <a:ext cx="12721590" cy="28513567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2" y="10081263"/>
            <a:ext cx="12721590" cy="28513567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A95E-5A74-4F13-8B04-2C712098F0B9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B075-F0B8-4C4F-9770-6559D52917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13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2"/>
            <a:ext cx="12726592" cy="24893114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2"/>
            <a:ext cx="12731591" cy="24893114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4521-1F31-451F-810C-5A340867AB5F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6BEBE-509A-435E-BB6C-1E8EC4CFAD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1730375"/>
            <a:ext cx="25923875" cy="720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909FB-445D-41C8-9651-01F72674CAB0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068CF-9E9B-4F9F-A29F-B893C1EF0E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666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D9D2-CF49-4B1E-8CE9-E4C2A3801058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8DDF0-7D83-4331-BE5B-3315E07B15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440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3" y="1720216"/>
            <a:ext cx="9476186" cy="7320915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2" cy="36874612"/>
          </a:xfrm>
          <a:prstGeom prst="rect">
            <a:avLst/>
          </a:prstGeo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3" y="9041134"/>
            <a:ext cx="9476186" cy="295536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231C1-112E-4092-B014-6930BE177AB3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3584-EA3C-489B-BA32-C9B5B2EEE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94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8" y="30243780"/>
            <a:ext cx="17282160" cy="3570449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8" y="3860483"/>
            <a:ext cx="17282160" cy="259232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8" y="33814229"/>
            <a:ext cx="17282160" cy="5070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2949-43D8-42DD-8480-4EBA81B4E711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44D43-8AE2-428F-A4A5-88A4727ED8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2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04" y="1541376"/>
            <a:ext cx="12033633" cy="2254515"/>
          </a:xfrm>
          <a:prstGeom prst="rect">
            <a:avLst/>
          </a:prstGeom>
        </p:spPr>
      </p:pic>
      <p:pic>
        <p:nvPicPr>
          <p:cNvPr id="1026" name="Picture 2" descr="C:\Users\Boaventura\Desktop\mostra2019\Mostra2019\logoSNCT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32" y="702934"/>
            <a:ext cx="8804920" cy="393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216027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432054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648081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8641080" algn="ctr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6"/>
          <p:cNvSpPr txBox="1">
            <a:spLocks noChangeArrowheads="1"/>
          </p:cNvSpPr>
          <p:nvPr/>
        </p:nvSpPr>
        <p:spPr bwMode="auto">
          <a:xfrm>
            <a:off x="0" y="5832475"/>
            <a:ext cx="28803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7600">
                <a:solidFill>
                  <a:srgbClr val="0A6B6B"/>
                </a:solidFill>
              </a:rPr>
              <a:t>Inserir Título</a:t>
            </a:r>
          </a:p>
        </p:txBody>
      </p: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1343025" y="10723563"/>
            <a:ext cx="499745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6800">
                <a:solidFill>
                  <a:srgbClr val="0A6B6B"/>
                </a:solidFill>
              </a:rPr>
              <a:t>Introdução</a:t>
            </a: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1701800" y="25109488"/>
            <a:ext cx="82931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>
                <a:solidFill>
                  <a:srgbClr val="0A6B6B"/>
                </a:solidFill>
              </a:rPr>
              <a:t>Material e Métodos</a:t>
            </a: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4657388" y="10723563"/>
            <a:ext cx="1023461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>
                <a:solidFill>
                  <a:srgbClr val="0A6B6B"/>
                </a:solidFill>
              </a:rPr>
              <a:t>Resultados e Discussão</a:t>
            </a:r>
          </a:p>
        </p:txBody>
      </p:sp>
      <p:sp>
        <p:nvSpPr>
          <p:cNvPr id="2054" name="TextBox 10"/>
          <p:cNvSpPr txBox="1">
            <a:spLocks noChangeArrowheads="1"/>
          </p:cNvSpPr>
          <p:nvPr/>
        </p:nvSpPr>
        <p:spPr bwMode="auto">
          <a:xfrm>
            <a:off x="14657388" y="25109488"/>
            <a:ext cx="543401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>
                <a:solidFill>
                  <a:srgbClr val="0A6B6B"/>
                </a:solidFill>
              </a:rPr>
              <a:t>Conclusões</a:t>
            </a:r>
          </a:p>
        </p:txBody>
      </p:sp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14657388" y="32494538"/>
            <a:ext cx="732948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6800">
                <a:solidFill>
                  <a:srgbClr val="0A6B6B"/>
                </a:solidFill>
              </a:rPr>
              <a:t>Referências</a:t>
            </a: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1585913" y="7848600"/>
            <a:ext cx="256317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5200" b="1" u="sng"/>
              <a:t>Jéssica Ramos¹</a:t>
            </a:r>
            <a:r>
              <a:rPr lang="pt-BR" altLang="pt-BR" sz="5200" b="1"/>
              <a:t>; Waldemar Pamplona²</a:t>
            </a:r>
            <a:endParaRPr lang="pt-BR" altLang="pt-BR" sz="5200"/>
          </a:p>
          <a:p>
            <a:pPr eaLnBrk="1" hangingPunct="1"/>
            <a:r>
              <a:rPr lang="pt-BR" altLang="pt-BR" sz="3500" baseline="30000"/>
              <a:t>1</a:t>
            </a:r>
            <a:r>
              <a:rPr lang="pt-BR" altLang="pt-BR" sz="3500"/>
              <a:t>Estudante 6º período do Curso de Engenharia Agronômica - bolsista PIBIT CNPQ. jessicaksilveira@hotmail.com</a:t>
            </a:r>
          </a:p>
          <a:p>
            <a:pPr eaLnBrk="1" hangingPunct="1"/>
            <a:r>
              <a:rPr lang="pt-BR" altLang="pt-BR" sz="3500" baseline="30000"/>
              <a:t>2</a:t>
            </a:r>
            <a:r>
              <a:rPr lang="pt-BR" altLang="pt-BR" sz="3500"/>
              <a:t>Prof. IFTM - Uberaba, Doutorando em Agronomia/ Ciência do Solo. w.pamplona@iftm.edu.br </a:t>
            </a:r>
            <a:endParaRPr lang="pt-BR" altLang="pt-BR" sz="35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57" name="Retângulo 8"/>
          <p:cNvSpPr>
            <a:spLocks noChangeArrowheads="1"/>
          </p:cNvSpPr>
          <p:nvPr/>
        </p:nvSpPr>
        <p:spPr bwMode="auto">
          <a:xfrm>
            <a:off x="1905000" y="12341225"/>
            <a:ext cx="1179671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2058" name="Retângulo 21"/>
          <p:cNvSpPr>
            <a:spLocks noChangeArrowheads="1"/>
          </p:cNvSpPr>
          <p:nvPr/>
        </p:nvSpPr>
        <p:spPr bwMode="auto">
          <a:xfrm>
            <a:off x="15022513" y="12341225"/>
            <a:ext cx="1179671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2059" name="Retângulo 23"/>
          <p:cNvSpPr>
            <a:spLocks noChangeArrowheads="1"/>
          </p:cNvSpPr>
          <p:nvPr/>
        </p:nvSpPr>
        <p:spPr bwMode="auto">
          <a:xfrm>
            <a:off x="2171700" y="26731913"/>
            <a:ext cx="11798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2060" name="Retângulo 24"/>
          <p:cNvSpPr>
            <a:spLocks noChangeArrowheads="1"/>
          </p:cNvSpPr>
          <p:nvPr/>
        </p:nvSpPr>
        <p:spPr bwMode="auto">
          <a:xfrm>
            <a:off x="15022513" y="26736675"/>
            <a:ext cx="117967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  <p:sp>
        <p:nvSpPr>
          <p:cNvPr id="2061" name="Retângulo 25"/>
          <p:cNvSpPr>
            <a:spLocks noChangeArrowheads="1"/>
          </p:cNvSpPr>
          <p:nvPr/>
        </p:nvSpPr>
        <p:spPr bwMode="auto">
          <a:xfrm>
            <a:off x="15022513" y="34158238"/>
            <a:ext cx="11796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600"/>
              <a:t>XXXXXXXXXXXXXXX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50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Rauy Cardoso</dc:creator>
  <cp:lastModifiedBy>Boaventura</cp:lastModifiedBy>
  <cp:revision>40</cp:revision>
  <dcterms:created xsi:type="dcterms:W3CDTF">2012-08-09T11:25:43Z</dcterms:created>
  <dcterms:modified xsi:type="dcterms:W3CDTF">2019-09-12T11:12:15Z</dcterms:modified>
</cp:coreProperties>
</file>